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</p:sldMasterIdLst>
  <p:notesMasterIdLst>
    <p:notesMasterId r:id="rId21"/>
  </p:notesMasterIdLst>
  <p:handoutMasterIdLst>
    <p:handoutMasterId r:id="rId22"/>
  </p:handoutMasterIdLst>
  <p:sldIdLst>
    <p:sldId id="535" r:id="rId2"/>
    <p:sldId id="615" r:id="rId3"/>
    <p:sldId id="617" r:id="rId4"/>
    <p:sldId id="618" r:id="rId5"/>
    <p:sldId id="612" r:id="rId6"/>
    <p:sldId id="614" r:id="rId7"/>
    <p:sldId id="405" r:id="rId8"/>
    <p:sldId id="619" r:id="rId9"/>
    <p:sldId id="408" r:id="rId10"/>
    <p:sldId id="616" r:id="rId11"/>
    <p:sldId id="410" r:id="rId12"/>
    <p:sldId id="411" r:id="rId13"/>
    <p:sldId id="426" r:id="rId14"/>
    <p:sldId id="425" r:id="rId15"/>
    <p:sldId id="482" r:id="rId16"/>
    <p:sldId id="421" r:id="rId17"/>
    <p:sldId id="470" r:id="rId18"/>
    <p:sldId id="439" r:id="rId19"/>
    <p:sldId id="523" r:id="rId20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161364A9-2106-084F-BFD9-DE7ABBB6242C}">
          <p14:sldIdLst>
            <p14:sldId id="535"/>
            <p14:sldId id="615"/>
            <p14:sldId id="617"/>
            <p14:sldId id="618"/>
            <p14:sldId id="612"/>
          </p14:sldIdLst>
        </p14:section>
        <p14:section name="Template slides" id="{4700659D-582D-3B47-8AF6-59C9324AA29A}">
          <p14:sldIdLst>
            <p14:sldId id="614"/>
            <p14:sldId id="405"/>
            <p14:sldId id="619"/>
            <p14:sldId id="408"/>
            <p14:sldId id="616"/>
            <p14:sldId id="410"/>
            <p14:sldId id="411"/>
            <p14:sldId id="426"/>
            <p14:sldId id="425"/>
            <p14:sldId id="482"/>
            <p14:sldId id="421"/>
            <p14:sldId id="470"/>
            <p14:sldId id="439"/>
          </p14:sldIdLst>
        </p14:section>
        <p14:section name="Selected Pictograms" id="{A71DFE44-60A9-FA4A-8A00-EEDEE7195C5C}">
          <p14:sldIdLst>
            <p14:sldId id="5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B6"/>
    <a:srgbClr val="BE95FF"/>
    <a:srgbClr val="21272A"/>
    <a:srgbClr val="121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96"/>
    <p:restoredTop sz="96327"/>
  </p:normalViewPr>
  <p:slideViewPr>
    <p:cSldViewPr snapToGrid="0" snapToObjects="1">
      <p:cViewPr>
        <p:scale>
          <a:sx n="49" d="100"/>
          <a:sy n="49" d="100"/>
        </p:scale>
        <p:origin x="1936" y="1288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87939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1702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41817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22138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0889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421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Qiskit Fall Fest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04" r:id="rId2"/>
    <p:sldLayoutId id="2147483905" r:id="rId3"/>
    <p:sldLayoutId id="2147483901" r:id="rId4"/>
    <p:sldLayoutId id="2147483692" r:id="rId5"/>
    <p:sldLayoutId id="2147483906" r:id="rId6"/>
    <p:sldLayoutId id="2147483907" r:id="rId7"/>
    <p:sldLayoutId id="2147483910" r:id="rId8"/>
    <p:sldLayoutId id="2147483908" r:id="rId9"/>
    <p:sldLayoutId id="2147483909" r:id="rId10"/>
    <p:sldLayoutId id="2147483912" r:id="rId11"/>
    <p:sldLayoutId id="2147483914" r:id="rId12"/>
    <p:sldLayoutId id="2147483915" r:id="rId13"/>
    <p:sldLayoutId id="2147483913" r:id="rId14"/>
    <p:sldLayoutId id="2147483917" r:id="rId15"/>
    <p:sldLayoutId id="2147483942" r:id="rId16"/>
    <p:sldLayoutId id="2147483919" r:id="rId17"/>
    <p:sldLayoutId id="2147483929" r:id="rId18"/>
    <p:sldLayoutId id="2147483920" r:id="rId19"/>
    <p:sldLayoutId id="2147483930" r:id="rId20"/>
    <p:sldLayoutId id="2147483928" r:id="rId21"/>
    <p:sldLayoutId id="2147483948" r:id="rId22"/>
    <p:sldLayoutId id="2147483927" r:id="rId23"/>
    <p:sldLayoutId id="2147483950" r:id="rId24"/>
    <p:sldLayoutId id="2147483921" r:id="rId25"/>
    <p:sldLayoutId id="2147483916" r:id="rId26"/>
    <p:sldLayoutId id="2147483922" r:id="rId27"/>
    <p:sldLayoutId id="2147483953" r:id="rId28"/>
    <p:sldLayoutId id="2147483956" r:id="rId29"/>
    <p:sldLayoutId id="2147483923" r:id="rId30"/>
    <p:sldLayoutId id="2147483924" r:id="rId31"/>
    <p:sldLayoutId id="2147483926" r:id="rId32"/>
    <p:sldLayoutId id="2147483925" r:id="rId33"/>
    <p:sldLayoutId id="2147483959" r:id="rId34"/>
    <p:sldLayoutId id="2147483937" r:id="rId35"/>
    <p:sldLayoutId id="2147483932" r:id="rId36"/>
    <p:sldLayoutId id="2147483934" r:id="rId37"/>
    <p:sldLayoutId id="2147483935" r:id="rId38"/>
    <p:sldLayoutId id="2147483936" r:id="rId39"/>
    <p:sldLayoutId id="2147483938" r:id="rId40"/>
    <p:sldLayoutId id="2147483939" r:id="rId41"/>
    <p:sldLayoutId id="2147483940" r:id="rId42"/>
    <p:sldLayoutId id="2147483943" r:id="rId43"/>
    <p:sldLayoutId id="2147483960" r:id="rId44"/>
    <p:sldLayoutId id="2147483941" r:id="rId45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8" Type="http://schemas.openxmlformats.org/officeDocument/2006/relationships/image" Target="../media/image14.png"/><Relationship Id="rId3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DE25-3734-BCDB-8658-C87F65C8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IBM Plex Sans Medm" panose="020B0503050203000203" pitchFamily="34" charset="0"/>
                <a:ea typeface="IBM Plex Sans Medm"/>
                <a:cs typeface="IBM Plex Sans Medm"/>
                <a:sym typeface="IBM Plex Sans Medium"/>
              </a:rPr>
              <a:t>Templates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Sample layouts</a:t>
            </a:r>
            <a:endParaRPr lang="en-BR" dirty="0"/>
          </a:p>
        </p:txBody>
      </p: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010C1C71-D916-3D45-47D2-88C3F55772BC}"/>
              </a:ext>
            </a:extLst>
          </p:cNvPr>
          <p:cNvCxnSpPr/>
          <p:nvPr/>
        </p:nvCxnSpPr>
        <p:spPr bwMode="auto">
          <a:xfrm>
            <a:off x="6096000" y="586092"/>
            <a:ext cx="0" cy="113919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4B63A62-CE86-1FBF-4154-C5FB8C33F354}"/>
              </a:ext>
            </a:extLst>
          </p:cNvPr>
          <p:cNvSpPr txBox="1"/>
          <p:nvPr/>
        </p:nvSpPr>
        <p:spPr>
          <a:xfrm>
            <a:off x="6673044" y="576072"/>
            <a:ext cx="8569327" cy="689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438400">
              <a:defRPr sz="2800">
                <a:solidFill>
                  <a:srgbClr val="000000"/>
                </a:solidFill>
              </a:defRPr>
            </a:pPr>
            <a:r>
              <a:rPr lang="en-US" sz="2800" dirty="0"/>
              <a:t>The following 7 covers are available for presentations.</a:t>
            </a:r>
          </a:p>
          <a:p>
            <a:pPr defTabSz="2438400">
              <a:defRPr sz="2800">
                <a:solidFill>
                  <a:srgbClr val="000000"/>
                </a:solidFill>
              </a:defRPr>
            </a:pPr>
            <a:endParaRPr lang="en-US" sz="2800" dirty="0"/>
          </a:p>
          <a:p>
            <a:pPr defTabSz="2438400">
              <a:defRPr sz="2800">
                <a:solidFill>
                  <a:srgbClr val="000000"/>
                </a:solidFill>
              </a:defRPr>
            </a:pPr>
            <a:r>
              <a:rPr lang="en-US" sz="2800" dirty="0"/>
              <a:t>Additionally, a few sample slides have been provided. There are many more layout options available in the template / layout dropdown as well. Most layouts default to Blue 60 text as a spot color, feel free to update to Purple 60 or Magenta 50 (as shown in the example slides) to feel more on brand with Qiskit.</a:t>
            </a:r>
          </a:p>
          <a:p>
            <a:pPr defTabSz="2438400">
              <a:defRPr sz="2800">
                <a:solidFill>
                  <a:srgbClr val="000000"/>
                </a:solidFill>
              </a:defRPr>
            </a:pPr>
            <a:endParaRPr lang="en-US" sz="2800" dirty="0"/>
          </a:p>
          <a:p>
            <a:pPr defTabSz="2438400">
              <a:defRPr sz="2800">
                <a:solidFill>
                  <a:srgbClr val="000000"/>
                </a:solidFill>
              </a:defRPr>
            </a:pPr>
            <a:r>
              <a:rPr lang="en-US" sz="2800" dirty="0"/>
              <a:t>Lastly, there are a few digital stickers on the last page of this template to add small visual elements to slide content when needed. </a:t>
            </a:r>
          </a:p>
          <a:p>
            <a:pPr defTabSz="2438400">
              <a:defRPr sz="2800">
                <a:solidFill>
                  <a:srgbClr val="000000"/>
                </a:solidFill>
              </a:defRPr>
            </a:pPr>
            <a:endParaRPr lang="en-US" sz="2800" dirty="0"/>
          </a:p>
          <a:p>
            <a:pPr defTabSz="2438400">
              <a:defRPr sz="2800">
                <a:solidFill>
                  <a:srgbClr val="000000"/>
                </a:solidFill>
              </a:defRPr>
            </a:pPr>
            <a:r>
              <a:rPr lang="en-US" sz="2800" dirty="0"/>
              <a:t>Some example slides are included showing how the Fall Fest badge can be placed on pages when needed but it is </a:t>
            </a:r>
            <a:r>
              <a:rPr lang="en-US" sz="2800" b="1" dirty="0">
                <a:latin typeface="IBM Plex Sans SmBld" panose="020B0503050203000203" pitchFamily="34" charset="0"/>
              </a:rPr>
              <a:t>not required </a:t>
            </a:r>
            <a:r>
              <a:rPr lang="en-US" sz="2800" dirty="0"/>
              <a:t>on every page.</a:t>
            </a:r>
            <a:endParaRPr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7C2DE-A7A0-75EF-AA7F-170A731D66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FC01C-58DC-0CBE-1235-991778D4D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2110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172pt Go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simple and big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if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circular logo with a circle and text&#10;&#10;Description automatically generated">
            <a:extLst>
              <a:ext uri="{FF2B5EF4-FFF2-40B4-BE49-F238E27FC236}">
                <a16:creationId xmlns:a16="http://schemas.microsoft.com/office/drawing/2014/main" id="{82F0E77D-B515-5054-6819-6B1AA056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424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4C597DB-997D-8398-0A52-97043F777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/>
          <a:p>
            <a:r>
              <a:rPr lang="en-US"/>
              <a:t>44/64pt text, add superscript number at end of claim and add source URL to speaker notes.</a:t>
            </a:r>
            <a:r>
              <a:rPr lang="en-US" baseline="30000"/>
              <a:t>1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96647-6AB9-AE34-9407-034FEB23E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9290304"/>
            <a:ext cx="11050588" cy="3543300"/>
          </a:xfrm>
        </p:spPr>
        <p:txBody>
          <a:bodyPr/>
          <a:lstStyle/>
          <a:p>
            <a:r>
              <a:rPr lang="en-US" dirty="0">
                <a:solidFill>
                  <a:srgbClr val="EE5396"/>
                </a:solidFill>
              </a:rPr>
              <a:t>↗︎00M</a:t>
            </a: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91C1F40D-4BF1-A5B6-5480-FDEEC62912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/>
          <a:p>
            <a:r>
              <a:rPr lang="en-US"/>
              <a:t>44/64pt text, add superscript number at end of claim and add source URL to speaker notes.</a:t>
            </a:r>
            <a:r>
              <a:rPr lang="en-US" baseline="30000"/>
              <a:t> 2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FBC74B-123E-7DE9-16D3-07373B21EC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9290050"/>
            <a:ext cx="11049000" cy="3543300"/>
          </a:xfrm>
        </p:spPr>
        <p:txBody>
          <a:bodyPr/>
          <a:lstStyle/>
          <a:p>
            <a:r>
              <a:rPr lang="en-US" dirty="0">
                <a:solidFill>
                  <a:srgbClr val="EE5396"/>
                </a:solidFill>
              </a:rPr>
              <a:t>+00%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CC74CE4-C25A-3847-5C1C-ADF299881F26}"/>
              </a:ext>
            </a:extLst>
          </p:cNvPr>
          <p:cNvSpPr txBox="1">
            <a:spLocks/>
          </p:cNvSpPr>
          <p:nvPr/>
        </p:nvSpPr>
        <p:spPr>
          <a:xfrm>
            <a:off x="12763500" y="12039600"/>
            <a:ext cx="495141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4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1600" kern="0">
                <a:latin typeface="IBM Plex Sans" panose="020B0503050203000203" pitchFamily="34" charset="0"/>
              </a:rPr>
              <a:t>Source: 1. Lorem source name</a:t>
            </a:r>
            <a:br>
              <a:rPr lang="en-US" sz="1600" kern="0">
                <a:latin typeface="IBM Plex Sans" panose="020B0503050203000203" pitchFamily="34" charset="0"/>
              </a:rPr>
            </a:br>
            <a:r>
              <a:rPr lang="en-US" sz="1600" kern="0">
                <a:latin typeface="IBM Plex Sans" panose="020B0503050203000203" pitchFamily="34" charset="0"/>
              </a:rPr>
              <a:t>Source: 2. Lorem second source name</a:t>
            </a:r>
          </a:p>
        </p:txBody>
      </p: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E98B0C95-6920-7E0D-AD52-0003F117C3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A2AD33F-AD8C-A3E1-CB1A-5790E67DA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898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63B98A-63E0-51EE-3452-1453E3FD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28/36/44pt headline, </a:t>
            </a:r>
            <a:br>
              <a:rPr lang="en-US"/>
            </a:br>
            <a:r>
              <a:rPr lang="en-US"/>
              <a:t>5 lines maximum, sentence case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B554CE-CEBA-7FA0-A0EC-B39A24423B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384048"/>
            <a:ext cx="4951413" cy="2859087"/>
          </a:xfrm>
        </p:spPr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C552-EA0C-BC92-1680-1346F27497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28/36/44pt text superscript number at end of claim and add source URL to speaker notes for completeness and accessibility</a:t>
            </a:r>
            <a:r>
              <a:rPr lang="en-US" baseline="30000"/>
              <a:t>1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64FAA9-E132-D96E-42D3-D0878916CE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8A3FFC"/>
                </a:solidFill>
              </a:rPr>
              <a:t>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616A23-92AD-A6BF-BC58-65B4F9270D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28/36/44pt text superscript number at end of claim and add source URL to speaker notes for completeness and accessibility</a:t>
            </a:r>
            <a:r>
              <a:rPr lang="en-US" baseline="30000"/>
              <a:t>2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DBFA08-7379-A02F-70AB-27238E29947E}"/>
              </a:ext>
            </a:extLst>
          </p:cNvPr>
          <p:cNvSpPr txBox="1">
            <a:spLocks/>
          </p:cNvSpPr>
          <p:nvPr/>
        </p:nvSpPr>
        <p:spPr>
          <a:xfrm>
            <a:off x="6667500" y="8369987"/>
            <a:ext cx="4951413" cy="2857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0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>
                <a:solidFill>
                  <a:srgbClr val="8A3FFC"/>
                </a:solidFill>
              </a:rPr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7CD29B-CF17-A33A-5171-B360B71DA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28/36/44pt text superscript number at end of claim and add source URL to speaker notes for completeness and accessibility</a:t>
            </a:r>
            <a:r>
              <a:rPr lang="en-US" baseline="30000"/>
              <a:t>3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954DE-B18C-42EF-6F2B-BFCE92A636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1. Lorem source name</a:t>
            </a:r>
            <a:br>
              <a:rPr lang="en-US" dirty="0"/>
            </a:br>
            <a:r>
              <a:rPr lang="en-US" dirty="0"/>
              <a:t>Source: 2. Lorem second source name</a:t>
            </a:r>
            <a:br>
              <a:rPr lang="en-US" dirty="0"/>
            </a:br>
            <a:r>
              <a:rPr lang="en-US" dirty="0"/>
              <a:t>Source: 3. Lorem third source name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679A8F-AC0F-54A7-5994-CA7756D5831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B924167-E0CC-B5F2-BDFC-582A7FAB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165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6976-2BA6-35F5-A03B-6D1D6B3B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64/86pt headline, 3 lines maximum, sentence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A1B8-5B05-553C-D904-F7959C00A1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Sed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a pulvinar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 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Vestibulum </a:t>
            </a:r>
            <a:r>
              <a:rPr lang="en-US" dirty="0" err="1"/>
              <a:t>viverra</a:t>
            </a:r>
            <a:r>
              <a:rPr lang="en-US" dirty="0"/>
              <a:t>, ante ac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7D2C3-481B-FC7A-BBA0-DA0DBDB5A7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Vestibulum </a:t>
            </a:r>
            <a:r>
              <a:rPr lang="en-US" err="1"/>
              <a:t>viverra</a:t>
            </a:r>
            <a:r>
              <a:rPr lang="en-US"/>
              <a:t>, ante ac </a:t>
            </a:r>
            <a:r>
              <a:rPr lang="en-US" err="1"/>
              <a:t>placerat</a:t>
            </a:r>
            <a:r>
              <a:rPr lang="en-US"/>
              <a:t>. </a:t>
            </a:r>
            <a:br>
              <a:rPr lang="en-US"/>
            </a:br>
            <a:endParaRPr lang="en-US"/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br>
              <a:rPr lang="en-US"/>
            </a:br>
            <a:r>
              <a:rPr lang="en-US"/>
              <a:t>Sed at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a pulvinar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penatibus</a:t>
            </a:r>
            <a:r>
              <a:rPr lang="en-US"/>
              <a:t>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mus.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FC44BB-0EF8-A786-0FDD-54F2A1F353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E4763-F6F5-86EF-1DAA-8B2F5FC9C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FFD9A419-704B-FEA5-017C-1DBC9500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030" y="11348844"/>
            <a:ext cx="1892302" cy="1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659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64/86pt headline, 3 lines maximum, sentence case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C7A0B03C-A3AA-C4D2-5893-87ECE9BC2517}"/>
              </a:ext>
            </a:extLst>
          </p:cNvPr>
          <p:cNvCxnSpPr/>
          <p:nvPr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28/36pt text, 3 lines maximum, sentence case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Sed at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a pulvinar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penatibus</a:t>
            </a:r>
            <a:r>
              <a:rPr lang="en-US"/>
              <a:t>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,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mus.</a:t>
            </a:r>
            <a:br>
              <a:rPr lang="en-US"/>
            </a:br>
            <a:endParaRPr lang="en-US"/>
          </a:p>
          <a:p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sed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lorem </a:t>
            </a:r>
            <a:r>
              <a:rPr lang="en-US" err="1"/>
              <a:t>laoreet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vel, tempus </a:t>
            </a:r>
            <a:r>
              <a:rPr lang="en-US" err="1"/>
              <a:t>odio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ac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,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Proin </a:t>
            </a:r>
            <a:r>
              <a:rPr lang="en-US" err="1"/>
              <a:t>dapibus</a:t>
            </a:r>
            <a:r>
              <a:rPr lang="en-US"/>
              <a:t> porta </a:t>
            </a:r>
            <a:r>
              <a:rPr lang="en-US" err="1"/>
              <a:t>mollis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Vestibulum </a:t>
            </a:r>
            <a:r>
              <a:rPr lang="en-US" err="1"/>
              <a:t>viverra</a:t>
            </a:r>
            <a:r>
              <a:rPr lang="en-US"/>
              <a:t>, ante ac </a:t>
            </a:r>
            <a:r>
              <a:rPr lang="en-US" err="1"/>
              <a:t>placerat</a:t>
            </a:r>
            <a:r>
              <a:rPr lang="en-US"/>
              <a:t> pulvinar,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, ac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mi.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at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, sed </a:t>
            </a:r>
            <a:r>
              <a:rPr lang="en-US" err="1"/>
              <a:t>ullamcorper</a:t>
            </a:r>
            <a:r>
              <a:rPr lang="en-US"/>
              <a:t>.</a:t>
            </a:r>
          </a:p>
        </p:txBody>
      </p:sp>
      <p:cxnSp>
        <p:nvCxnSpPr>
          <p:cNvPr id="10" name="Straight Connector 9" descr="Vertical column divider">
            <a:extLst>
              <a:ext uri="{FF2B5EF4-FFF2-40B4-BE49-F238E27FC236}">
                <a16:creationId xmlns:a16="http://schemas.microsoft.com/office/drawing/2014/main" id="{E009C93B-1E91-2729-0D6D-102D69C3BF88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28/36pt text, 3 lines maximum, sentence case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Sed at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a pulvinar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penatibus</a:t>
            </a:r>
            <a:r>
              <a:rPr lang="en-US"/>
              <a:t>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,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mus. </a:t>
            </a:r>
            <a:br>
              <a:rPr lang="en-US"/>
            </a:br>
            <a:endParaRPr lang="en-US"/>
          </a:p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sed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lorem </a:t>
            </a:r>
            <a:r>
              <a:rPr lang="en-US" err="1"/>
              <a:t>laoreet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vel, tempus </a:t>
            </a:r>
            <a:r>
              <a:rPr lang="en-US" err="1"/>
              <a:t>odio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ac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,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Proin </a:t>
            </a:r>
            <a:r>
              <a:rPr lang="en-US" err="1"/>
              <a:t>dapibus</a:t>
            </a:r>
            <a:r>
              <a:rPr lang="en-US"/>
              <a:t> porta </a:t>
            </a:r>
            <a:r>
              <a:rPr lang="en-US" err="1"/>
              <a:t>mollis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Vestibulum </a:t>
            </a:r>
            <a:r>
              <a:rPr lang="en-US" err="1"/>
              <a:t>viverra</a:t>
            </a:r>
            <a:r>
              <a:rPr lang="en-US"/>
              <a:t>, ante ac </a:t>
            </a:r>
            <a:r>
              <a:rPr lang="en-US" err="1"/>
              <a:t>placerat</a:t>
            </a:r>
            <a:r>
              <a:rPr lang="en-US"/>
              <a:t> pulvinar,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, ac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mi.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F77BD6-8F53-AFCC-B005-6A5E46C3BA6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2" name="Picture 11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28E768CD-CD10-DAC3-B1A4-852567B2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0106213"/>
            <a:ext cx="1892302" cy="1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610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32D50B-E670-3E8D-4311-02C22747FD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24/28 eyebrow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86563-2B8E-BC80-D0D7-1ED571AC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/>
          <a:lstStyle/>
          <a:p>
            <a:r>
              <a:rPr lang="en-US" dirty="0"/>
              <a:t>64/86pt headline, 3 lines maximum, sentence case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CB780BAF-D571-686E-6AF1-9E6403F742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813D6-5ED6-9A38-316B-0E422FE225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Section one</a:t>
            </a:r>
          </a:p>
          <a:p>
            <a:endParaRPr lang="en-US" dirty="0"/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64F68DF2-0445-D221-52E0-2D45AC03BB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FD26B-995C-97E5-79CE-C55473DED2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Section two</a:t>
            </a:r>
          </a:p>
          <a:p>
            <a:endParaRPr lang="en-US" dirty="0"/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1726E15D-8A4D-A0F0-7BE7-24B3C22A91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55F095-493C-B2AA-49B7-76B27ED1B0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Section three</a:t>
            </a:r>
          </a:p>
          <a:p>
            <a:endParaRPr lang="en-US" dirty="0"/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6453F0-0A6C-C895-C568-77196B99C5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Section four</a:t>
            </a:r>
          </a:p>
          <a:p>
            <a:endParaRPr lang="en-US" dirty="0"/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9B028-C63A-E86C-542E-0D7EC7BD6D8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29F7B-6BFD-7276-CC4B-877FEB89E6EE}"/>
              </a:ext>
            </a:extLst>
          </p:cNvPr>
          <p:cNvSpPr txBox="1"/>
          <p:nvPr/>
        </p:nvSpPr>
        <p:spPr>
          <a:xfrm>
            <a:off x="26273760" y="12649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61A8-02DE-2509-97C4-4C42A0978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6" name="Picture 15" descr="A circular logo with a circle and text&#10;&#10;Description automatically generated">
            <a:extLst>
              <a:ext uri="{FF2B5EF4-FFF2-40B4-BE49-F238E27FC236}">
                <a16:creationId xmlns:a16="http://schemas.microsoft.com/office/drawing/2014/main" id="{00EAE8A7-2D35-9469-9036-AE2D3D2B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10109200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7784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E72D-2E58-5FA9-35AF-EA3BF67E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64/86pt headline, 3 lines maximum, sentence case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F3C48B13-D468-45C9-5E8D-1CC3FCDBC286}"/>
              </a:ext>
            </a:extLst>
          </p:cNvPr>
          <p:cNvCxnSpPr/>
          <p:nvPr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6A4A6-BFA6-4140-B1ED-1F00BB0D2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1</a:t>
            </a:r>
          </a:p>
          <a:p>
            <a:br>
              <a:rPr lang="en-US" dirty="0"/>
            </a:br>
            <a:r>
              <a:rPr lang="en-US" dirty="0"/>
              <a:t>Numbers are optional.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6B527F30-F60A-AA2B-370A-41F9EF0116AE}"/>
              </a:ext>
            </a:extLst>
          </p:cNvPr>
          <p:cNvCxnSpPr>
            <a:cxnSpLocks/>
          </p:cNvCxnSpPr>
          <p:nvPr/>
        </p:nvCxnSpPr>
        <p:spPr bwMode="auto">
          <a:xfrm>
            <a:off x="6096000" y="6096000"/>
            <a:ext cx="0" cy="58704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DFC4-C9C9-2112-4D9D-362541F55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2</a:t>
            </a:r>
          </a:p>
          <a:p>
            <a:br>
              <a:rPr lang="en-US" dirty="0"/>
            </a:br>
            <a:r>
              <a:rPr lang="en-US" dirty="0"/>
              <a:t>Numbers are optional.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79B6307B-3FFE-4197-344B-4318A0921143}"/>
              </a:ext>
            </a:extLst>
          </p:cNvPr>
          <p:cNvCxnSpPr>
            <a:cxnSpLocks/>
          </p:cNvCxnSpPr>
          <p:nvPr/>
        </p:nvCxnSpPr>
        <p:spPr bwMode="auto">
          <a:xfrm>
            <a:off x="12188952" y="6099048"/>
            <a:ext cx="0" cy="58906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D3721-3096-C555-ADE3-C6C024CF3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3</a:t>
            </a:r>
          </a:p>
          <a:p>
            <a:br>
              <a:rPr lang="en-US" dirty="0"/>
            </a:br>
            <a:r>
              <a:rPr lang="en-US" dirty="0"/>
              <a:t>Numbers are optional.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79653C59-D4EB-061B-BEE9-54F43A1A5BD7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6096000"/>
            <a:ext cx="0" cy="5868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DC560-FF7F-9500-14CC-65574A232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4</a:t>
            </a:r>
          </a:p>
          <a:p>
            <a:br>
              <a:rPr lang="en-US" dirty="0"/>
            </a:br>
            <a:r>
              <a:rPr lang="en-US" dirty="0"/>
              <a:t>Numbers are optional.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5069CF-12C8-5065-5D51-A2D4F896D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2F33609-2C92-880F-C9F2-F22D27E3C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55959" y="12926828"/>
            <a:ext cx="256541" cy="254001"/>
          </a:xfrm>
        </p:spPr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pic>
        <p:nvPicPr>
          <p:cNvPr id="14" name="Picture 13" descr="A circular logo with a circle and text&#10;&#10;Description automatically generated">
            <a:extLst>
              <a:ext uri="{FF2B5EF4-FFF2-40B4-BE49-F238E27FC236}">
                <a16:creationId xmlns:a16="http://schemas.microsoft.com/office/drawing/2014/main" id="{CFA592C4-BA9E-5690-A307-8B62A689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263" y="532124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467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52BC-A31A-3AFD-FA62-5B081B61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28/36/44pt headline, 3 lines maximum, sentence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1F429-A819-1589-FBA7-B0AB71D7DF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Sed at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a pulvinar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r>
              <a:rPr lang="en-US"/>
              <a:t> pen et </a:t>
            </a:r>
            <a:r>
              <a:rPr lang="en-US" err="1"/>
              <a:t>magnis</a:t>
            </a:r>
            <a:r>
              <a:rPr lang="en-US"/>
              <a:t> dis </a:t>
            </a:r>
            <a:r>
              <a:rPr lang="en-US" err="1"/>
              <a:t>parturi</a:t>
            </a:r>
            <a:r>
              <a:rPr lang="en-US"/>
              <a:t> </a:t>
            </a:r>
            <a:r>
              <a:rPr lang="en-US" err="1"/>
              <a:t>montes</a:t>
            </a:r>
            <a:r>
              <a:rPr lang="en-US"/>
              <a:t>, </a:t>
            </a:r>
            <a:r>
              <a:rPr lang="en-US" err="1"/>
              <a:t>nasce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nonamus</a:t>
            </a:r>
            <a:r>
              <a:rPr lang="en-US"/>
              <a:t> </a:t>
            </a:r>
            <a:r>
              <a:rPr lang="en-US" err="1"/>
              <a:t>totalis</a:t>
            </a:r>
            <a:r>
              <a:rPr lang="en-US"/>
              <a:t> </a:t>
            </a:r>
            <a:r>
              <a:rPr lang="en-US" err="1"/>
              <a:t>ellimatus</a:t>
            </a:r>
            <a:r>
              <a:rPr lang="en-US"/>
              <a:t> est. </a:t>
            </a:r>
            <a:br>
              <a:rPr lang="en-US"/>
            </a:br>
            <a:endParaRPr lang="en-US"/>
          </a:p>
          <a:p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Vestibulum </a:t>
            </a:r>
            <a:r>
              <a:rPr lang="en-US" err="1"/>
              <a:t>viverra</a:t>
            </a:r>
            <a:r>
              <a:rPr lang="en-US"/>
              <a:t>, ante ac </a:t>
            </a:r>
            <a:r>
              <a:rPr lang="en-US" err="1"/>
              <a:t>placerat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0F604-0481-AD77-9049-C690DC1A4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Vestibulum </a:t>
            </a:r>
            <a:r>
              <a:rPr lang="en-US" err="1"/>
              <a:t>viverra</a:t>
            </a:r>
            <a:r>
              <a:rPr lang="en-US"/>
              <a:t>, ante ac </a:t>
            </a:r>
            <a:r>
              <a:rPr lang="en-US" err="1"/>
              <a:t>placerat</a:t>
            </a:r>
            <a:r>
              <a:rPr lang="en-US"/>
              <a:t>. </a:t>
            </a:r>
            <a:br>
              <a:rPr lang="en-US"/>
            </a:br>
            <a:endParaRPr lang="en-US"/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Sed at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a pulvinar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r>
              <a:rPr lang="en-US"/>
              <a:t> pen et </a:t>
            </a:r>
            <a:r>
              <a:rPr lang="en-US" err="1"/>
              <a:t>magnis</a:t>
            </a:r>
            <a:r>
              <a:rPr lang="en-US"/>
              <a:t> dis </a:t>
            </a:r>
            <a:r>
              <a:rPr lang="en-US" err="1"/>
              <a:t>parturi</a:t>
            </a:r>
            <a:r>
              <a:rPr lang="en-US"/>
              <a:t> </a:t>
            </a:r>
            <a:r>
              <a:rPr lang="en-US" err="1"/>
              <a:t>montes</a:t>
            </a:r>
            <a:r>
              <a:rPr lang="en-US"/>
              <a:t>, </a:t>
            </a:r>
            <a:r>
              <a:rPr lang="en-US" err="1"/>
              <a:t>nasce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nonamus</a:t>
            </a:r>
            <a:r>
              <a:rPr lang="en-US"/>
              <a:t> </a:t>
            </a:r>
            <a:r>
              <a:rPr lang="en-US" err="1"/>
              <a:t>totalis</a:t>
            </a:r>
            <a:r>
              <a:rPr lang="en-US"/>
              <a:t> </a:t>
            </a:r>
            <a:r>
              <a:rPr lang="en-US" err="1"/>
              <a:t>ellimatus</a:t>
            </a:r>
            <a:r>
              <a:rPr lang="en-US"/>
              <a:t> est. </a:t>
            </a:r>
          </a:p>
          <a:p>
            <a:endParaRPr lang="en-US"/>
          </a:p>
        </p:txBody>
      </p:sp>
      <p:sp>
        <p:nvSpPr>
          <p:cNvPr id="7" name="Picture Placeholder 10" descr="Place imagery here">
            <a:extLst>
              <a:ext uri="{FF2B5EF4-FFF2-40B4-BE49-F238E27FC236}">
                <a16:creationId xmlns:a16="http://schemas.microsoft.com/office/drawing/2014/main" id="{77A7CC8A-F8D4-01B6-C299-15983476A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75C6E-9935-614F-FDDF-F1F6697CD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pic>
        <p:nvPicPr>
          <p:cNvPr id="8" name="Picture 7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A0307671-4424-C753-1DC8-469EFBE61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597" y="11237101"/>
            <a:ext cx="1892302" cy="1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93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1852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C98D-94A9-A2E6-CB8A-310FF214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751937"/>
          </a:xfrm>
        </p:spPr>
        <p:txBody>
          <a:bodyPr/>
          <a:lstStyle/>
          <a:p>
            <a:r>
              <a:rPr lang="en-US" dirty="0"/>
              <a:t>Digital Stickers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B11C1B-0C99-3EBC-85B0-D05FA8E752C3}"/>
              </a:ext>
            </a:extLst>
          </p:cNvPr>
          <p:cNvSpPr txBox="1">
            <a:spLocks/>
          </p:cNvSpPr>
          <p:nvPr/>
        </p:nvSpPr>
        <p:spPr>
          <a:xfrm>
            <a:off x="5888510" y="582422"/>
            <a:ext cx="5148458" cy="1053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These digital stickers can be used to add small visual elements to presentation content.  The 2024 badge is the primary mark if a small element is needed to denote </a:t>
            </a:r>
            <a:r>
              <a:rPr lang="en-US" sz="1400" dirty="0">
                <a:solidFill>
                  <a:srgbClr val="1D1C1D"/>
                </a:solidFill>
                <a:latin typeface="IBM Plex Sans" panose="020B0503050203000203" pitchFamily="34" charset="0"/>
              </a:rPr>
              <a:t>Fall Fest </a:t>
            </a:r>
            <a:r>
              <a:rPr lang="en-US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content. </a:t>
            </a:r>
            <a:endParaRPr lang="en-US" sz="1400" kern="0" dirty="0">
              <a:latin typeface="IBM Plex Sans" panose="020B050305020300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FEB166-FD0E-3144-E09B-015196F9E3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A0F6D6-BA76-7DB8-2A5B-213BD6F92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D3B1EE6C-934B-6E51-8F71-2B070CC82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9721" y="9070377"/>
            <a:ext cx="1703466" cy="170346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C5B4D54-6DDC-432B-0A9A-C38F02929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9857" y="8979302"/>
            <a:ext cx="1790579" cy="179057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7707B2D-55EF-2516-B25B-C76AC8718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3425" y="9070377"/>
            <a:ext cx="1703466" cy="17034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F03DF5D-1EC4-83CE-8A80-E90F67203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9036" y="5401926"/>
            <a:ext cx="1296469" cy="6536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61E8388-814F-F3D2-7BD9-637ACE927B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80657" y="5401926"/>
            <a:ext cx="1296469" cy="65368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A680F77-222C-CCC1-7B70-937C77CB8E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37524" y="7418817"/>
            <a:ext cx="2375043" cy="7299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071F172-BC81-F6DB-A026-6A755F22AF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59037" y="3365295"/>
            <a:ext cx="1689195" cy="662429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2849D91F-3832-2240-7714-3AA80EB96BA0}"/>
              </a:ext>
            </a:extLst>
          </p:cNvPr>
          <p:cNvSpPr txBox="1"/>
          <p:nvPr/>
        </p:nvSpPr>
        <p:spPr>
          <a:xfrm>
            <a:off x="8940400" y="6970375"/>
            <a:ext cx="41833" cy="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5DDB9A78-266D-ABC0-D16F-FF211523EE3D}"/>
              </a:ext>
            </a:extLst>
          </p:cNvPr>
          <p:cNvSpPr txBox="1">
            <a:spLocks/>
          </p:cNvSpPr>
          <p:nvPr/>
        </p:nvSpPr>
        <p:spPr>
          <a:xfrm>
            <a:off x="725488" y="2613358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Summer School 2024 Badge</a:t>
            </a:r>
            <a:endParaRPr lang="en-US" sz="1400" kern="0" dirty="0">
              <a:latin typeface="IBM Plex Sans" panose="020B0503050203000203" pitchFamily="34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A4A9B60-7A54-84CF-97BF-53823B428634}"/>
              </a:ext>
            </a:extLst>
          </p:cNvPr>
          <p:cNvCxnSpPr>
            <a:cxnSpLocks/>
          </p:cNvCxnSpPr>
          <p:nvPr/>
        </p:nvCxnSpPr>
        <p:spPr bwMode="auto">
          <a:xfrm>
            <a:off x="4890974" y="2613358"/>
            <a:ext cx="0" cy="9383380"/>
          </a:xfrm>
          <a:prstGeom prst="line">
            <a:avLst/>
          </a:prstGeom>
          <a:ln w="12700">
            <a:solidFill>
              <a:srgbClr val="8D8D8D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itle 1">
            <a:extLst>
              <a:ext uri="{FF2B5EF4-FFF2-40B4-BE49-F238E27FC236}">
                <a16:creationId xmlns:a16="http://schemas.microsoft.com/office/drawing/2014/main" id="{08A69776-29DB-AFB5-DD8E-0C9E5C217DB5}"/>
              </a:ext>
            </a:extLst>
          </p:cNvPr>
          <p:cNvSpPr txBox="1">
            <a:spLocks/>
          </p:cNvSpPr>
          <p:nvPr/>
        </p:nvSpPr>
        <p:spPr>
          <a:xfrm>
            <a:off x="5880771" y="2613358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Additional Digital Stickers</a:t>
            </a:r>
            <a:endParaRPr lang="en-US" sz="1400" kern="0" dirty="0">
              <a:latin typeface="IBM Plex Sans" panose="020B0503050203000203" pitchFamily="34" charset="0"/>
            </a:endParaRPr>
          </a:p>
        </p:txBody>
      </p:sp>
      <p:pic>
        <p:nvPicPr>
          <p:cNvPr id="12" name="Picture 11" descr="A circle with a circle and text&#10;&#10;Description automatically generated">
            <a:extLst>
              <a:ext uri="{FF2B5EF4-FFF2-40B4-BE49-F238E27FC236}">
                <a16:creationId xmlns:a16="http://schemas.microsoft.com/office/drawing/2014/main" id="{564D8BE5-CA03-C500-C76D-4B05959254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503" y="6093622"/>
            <a:ext cx="2383846" cy="2383846"/>
          </a:xfrm>
          <a:prstGeom prst="rect">
            <a:avLst/>
          </a:prstGeom>
        </p:spPr>
      </p:pic>
      <p:pic>
        <p:nvPicPr>
          <p:cNvPr id="13" name="Picture 12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B1422031-2D69-E671-9CFB-F050A4BFB7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2136" y="3334096"/>
            <a:ext cx="2374900" cy="2374900"/>
          </a:xfrm>
          <a:prstGeom prst="rect">
            <a:avLst/>
          </a:prstGeom>
        </p:spPr>
      </p:pic>
      <p:pic>
        <p:nvPicPr>
          <p:cNvPr id="15" name="Picture 14" descr="A circular logo with a circle and a circle with a circle and a circle with a circle with a circle and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8CC9DA6C-B782-3ADD-A6E9-220AA39733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017" y="8933765"/>
            <a:ext cx="2374900" cy="2374900"/>
          </a:xfrm>
          <a:prstGeom prst="rect">
            <a:avLst/>
          </a:prstGeom>
        </p:spPr>
      </p:pic>
      <p:pic>
        <p:nvPicPr>
          <p:cNvPr id="19" name="Picture 18" descr="A blue sign with white letters&#10;&#10;Description automatically generated">
            <a:extLst>
              <a:ext uri="{FF2B5EF4-FFF2-40B4-BE49-F238E27FC236}">
                <a16:creationId xmlns:a16="http://schemas.microsoft.com/office/drawing/2014/main" id="{CA60E5AE-5C76-A4D9-04E6-C62C3FEC43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06814" y="4306965"/>
            <a:ext cx="2159643" cy="652728"/>
          </a:xfrm>
          <a:prstGeom prst="rect">
            <a:avLst/>
          </a:prstGeom>
        </p:spPr>
      </p:pic>
      <p:pic>
        <p:nvPicPr>
          <p:cNvPr id="22" name="Picture 21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ECD49DDA-4E99-2645-0B77-671F6DD5FFC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5558" y="3360365"/>
            <a:ext cx="2159646" cy="652729"/>
          </a:xfrm>
          <a:prstGeom prst="rect">
            <a:avLst/>
          </a:prstGeom>
        </p:spPr>
      </p:pic>
      <p:pic>
        <p:nvPicPr>
          <p:cNvPr id="32" name="Picture 3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6B205558-7527-5E38-7801-EB596DB9F4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95193" y="6348525"/>
            <a:ext cx="2375043" cy="728893"/>
          </a:xfrm>
          <a:prstGeom prst="rect">
            <a:avLst/>
          </a:prstGeom>
        </p:spPr>
      </p:pic>
      <p:pic>
        <p:nvPicPr>
          <p:cNvPr id="42" name="Picture 41" descr="A pink background with black text&#10;&#10;Description automatically generated">
            <a:extLst>
              <a:ext uri="{FF2B5EF4-FFF2-40B4-BE49-F238E27FC236}">
                <a16:creationId xmlns:a16="http://schemas.microsoft.com/office/drawing/2014/main" id="{F3863000-7C3A-6928-55EA-103D0A87B52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49907" y="6356379"/>
            <a:ext cx="1992984" cy="721039"/>
          </a:xfrm>
          <a:prstGeom prst="rect">
            <a:avLst/>
          </a:prstGeom>
        </p:spPr>
      </p:pic>
      <p:pic>
        <p:nvPicPr>
          <p:cNvPr id="44" name="Picture 43" descr="A purple background with black text&#10;&#10;Description automatically generated">
            <a:extLst>
              <a:ext uri="{FF2B5EF4-FFF2-40B4-BE49-F238E27FC236}">
                <a16:creationId xmlns:a16="http://schemas.microsoft.com/office/drawing/2014/main" id="{48C3F15B-F2A7-CBA8-6549-758B97272D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49907" y="7427725"/>
            <a:ext cx="1992977" cy="721036"/>
          </a:xfrm>
          <a:prstGeom prst="rect">
            <a:avLst/>
          </a:prstGeom>
        </p:spPr>
      </p:pic>
      <p:pic>
        <p:nvPicPr>
          <p:cNvPr id="50" name="Picture 49" descr="A close-up of a logo&#10;&#10;Description automatically generated">
            <a:extLst>
              <a:ext uri="{FF2B5EF4-FFF2-40B4-BE49-F238E27FC236}">
                <a16:creationId xmlns:a16="http://schemas.microsoft.com/office/drawing/2014/main" id="{E2CAA9D4-503D-7E45-51DD-311DD6C90BC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80770" y="4342560"/>
            <a:ext cx="1712885" cy="680116"/>
          </a:xfrm>
          <a:prstGeom prst="rect">
            <a:avLst/>
          </a:prstGeom>
        </p:spPr>
      </p:pic>
      <p:pic>
        <p:nvPicPr>
          <p:cNvPr id="62" name="Picture 61" descr="A blue circle with a black and silver object&#10;&#10;Description automatically generated">
            <a:extLst>
              <a:ext uri="{FF2B5EF4-FFF2-40B4-BE49-F238E27FC236}">
                <a16:creationId xmlns:a16="http://schemas.microsoft.com/office/drawing/2014/main" id="{D040AE65-1F4B-2D79-9941-76E99C421C1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475370" y="3322404"/>
            <a:ext cx="2140436" cy="2132680"/>
          </a:xfrm>
          <a:prstGeom prst="rect">
            <a:avLst/>
          </a:prstGeom>
        </p:spPr>
      </p:pic>
      <p:pic>
        <p:nvPicPr>
          <p:cNvPr id="128" name="Picture 127" descr="A black and silver sign&#10;&#10;Description automatically generated">
            <a:extLst>
              <a:ext uri="{FF2B5EF4-FFF2-40B4-BE49-F238E27FC236}">
                <a16:creationId xmlns:a16="http://schemas.microsoft.com/office/drawing/2014/main" id="{FEBB3D96-6DD1-88CF-307E-CCD1A8C82A0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885631" y="3322404"/>
            <a:ext cx="2140436" cy="2132680"/>
          </a:xfrm>
          <a:prstGeom prst="rect">
            <a:avLst/>
          </a:prstGeom>
        </p:spPr>
      </p:pic>
      <p:pic>
        <p:nvPicPr>
          <p:cNvPr id="130" name="Picture 129" descr="A black and silver sign&#10;&#10;Description automatically generated">
            <a:extLst>
              <a:ext uri="{FF2B5EF4-FFF2-40B4-BE49-F238E27FC236}">
                <a16:creationId xmlns:a16="http://schemas.microsoft.com/office/drawing/2014/main" id="{8E9125F6-4BEE-0F90-0EAF-B1C1AABAFEF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295893" y="3322404"/>
            <a:ext cx="2140436" cy="2132680"/>
          </a:xfrm>
          <a:prstGeom prst="rect">
            <a:avLst/>
          </a:prstGeom>
        </p:spPr>
      </p:pic>
      <p:pic>
        <p:nvPicPr>
          <p:cNvPr id="134" name="Picture 133" descr="A black cat with a blue collar&#10;&#10;Description automatically generated">
            <a:extLst>
              <a:ext uri="{FF2B5EF4-FFF2-40B4-BE49-F238E27FC236}">
                <a16:creationId xmlns:a16="http://schemas.microsoft.com/office/drawing/2014/main" id="{25C644FD-94D7-FFD4-2CCD-8A9EEC30EA2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496201" y="8477468"/>
            <a:ext cx="2796797" cy="1990198"/>
          </a:xfrm>
          <a:prstGeom prst="rect">
            <a:avLst/>
          </a:prstGeom>
        </p:spPr>
      </p:pic>
      <p:pic>
        <p:nvPicPr>
          <p:cNvPr id="136" name="Picture 135" descr="A black cat with a pink collar&#10;&#10;Description automatically generated">
            <a:extLst>
              <a:ext uri="{FF2B5EF4-FFF2-40B4-BE49-F238E27FC236}">
                <a16:creationId xmlns:a16="http://schemas.microsoft.com/office/drawing/2014/main" id="{AEA559CA-E3FD-FEA9-9FF8-A48E0F99480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359942" y="8477468"/>
            <a:ext cx="2796797" cy="1990198"/>
          </a:xfrm>
          <a:prstGeom prst="rect">
            <a:avLst/>
          </a:prstGeom>
        </p:spPr>
      </p:pic>
      <p:pic>
        <p:nvPicPr>
          <p:cNvPr id="138" name="Picture 137" descr="A cat with a collar&#10;&#10;Description automatically generated">
            <a:extLst>
              <a:ext uri="{FF2B5EF4-FFF2-40B4-BE49-F238E27FC236}">
                <a16:creationId xmlns:a16="http://schemas.microsoft.com/office/drawing/2014/main" id="{A5495301-6453-04EF-A3A5-97144C67995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295893" y="8477468"/>
            <a:ext cx="2779263" cy="1955128"/>
          </a:xfrm>
          <a:prstGeom prst="rect">
            <a:avLst/>
          </a:prstGeom>
        </p:spPr>
      </p:pic>
      <p:pic>
        <p:nvPicPr>
          <p:cNvPr id="140" name="Picture 139" descr="A person in a car&#10;&#10;Description automatically generated">
            <a:extLst>
              <a:ext uri="{FF2B5EF4-FFF2-40B4-BE49-F238E27FC236}">
                <a16:creationId xmlns:a16="http://schemas.microsoft.com/office/drawing/2014/main" id="{425C98BE-C6D3-4416-77AB-009809E50CB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7401836" y="6393605"/>
            <a:ext cx="3716730" cy="1494558"/>
          </a:xfrm>
          <a:prstGeom prst="rect">
            <a:avLst/>
          </a:prstGeom>
        </p:spPr>
      </p:pic>
      <p:pic>
        <p:nvPicPr>
          <p:cNvPr id="142" name="Picture 141" descr="A person in a car&#10;&#10;Description automatically generated">
            <a:extLst>
              <a:ext uri="{FF2B5EF4-FFF2-40B4-BE49-F238E27FC236}">
                <a16:creationId xmlns:a16="http://schemas.microsoft.com/office/drawing/2014/main" id="{A43398D8-7808-9705-9EA8-E5889B100FC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356283" y="6335909"/>
            <a:ext cx="3716730" cy="1494558"/>
          </a:xfrm>
          <a:prstGeom prst="rect">
            <a:avLst/>
          </a:prstGeom>
        </p:spPr>
      </p:pic>
      <p:pic>
        <p:nvPicPr>
          <p:cNvPr id="144" name="Picture 143" descr="A logo of a company&#10;&#10;Description automatically generated">
            <a:extLst>
              <a:ext uri="{FF2B5EF4-FFF2-40B4-BE49-F238E27FC236}">
                <a16:creationId xmlns:a16="http://schemas.microsoft.com/office/drawing/2014/main" id="{E9784A65-3D2B-1038-F171-F81C2C4C388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817403" y="11056971"/>
            <a:ext cx="816892" cy="816892"/>
          </a:xfrm>
          <a:prstGeom prst="rect">
            <a:avLst/>
          </a:prstGeom>
        </p:spPr>
      </p:pic>
      <p:pic>
        <p:nvPicPr>
          <p:cNvPr id="146" name="Picture 145" descr="A logo of a company&#10;&#10;Description automatically generated">
            <a:extLst>
              <a:ext uri="{FF2B5EF4-FFF2-40B4-BE49-F238E27FC236}">
                <a16:creationId xmlns:a16="http://schemas.microsoft.com/office/drawing/2014/main" id="{0B86952F-C5D4-6E62-8EF1-64718EA7385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661166" y="11056971"/>
            <a:ext cx="816892" cy="816892"/>
          </a:xfrm>
          <a:prstGeom prst="rect">
            <a:avLst/>
          </a:prstGeom>
        </p:spPr>
      </p:pic>
      <p:pic>
        <p:nvPicPr>
          <p:cNvPr id="150" name="Picture 149" descr="A logo of a company&#10;&#10;Description automatically generated">
            <a:extLst>
              <a:ext uri="{FF2B5EF4-FFF2-40B4-BE49-F238E27FC236}">
                <a16:creationId xmlns:a16="http://schemas.microsoft.com/office/drawing/2014/main" id="{1C6CCBCE-C7F8-4AFF-61F8-09E7F8CA6E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514628" y="11056971"/>
            <a:ext cx="816892" cy="816892"/>
          </a:xfrm>
          <a:prstGeom prst="rect">
            <a:avLst/>
          </a:prstGeom>
        </p:spPr>
      </p:pic>
      <p:pic>
        <p:nvPicPr>
          <p:cNvPr id="153" name="Picture 152" descr="A logo of a company&#10;&#10;Description automatically generated">
            <a:extLst>
              <a:ext uri="{FF2B5EF4-FFF2-40B4-BE49-F238E27FC236}">
                <a16:creationId xmlns:a16="http://schemas.microsoft.com/office/drawing/2014/main" id="{49E18B59-AFBD-929B-72D4-F8F501A7573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357924" y="11056971"/>
            <a:ext cx="816892" cy="816892"/>
          </a:xfrm>
          <a:prstGeom prst="rect">
            <a:avLst/>
          </a:prstGeom>
        </p:spPr>
      </p:pic>
      <p:pic>
        <p:nvPicPr>
          <p:cNvPr id="159" name="Picture 158" descr="A pink logo in a circle&#10;&#10;Description automatically generated">
            <a:extLst>
              <a:ext uri="{FF2B5EF4-FFF2-40B4-BE49-F238E27FC236}">
                <a16:creationId xmlns:a16="http://schemas.microsoft.com/office/drawing/2014/main" id="{8CF5E9A3-E715-6D83-F39A-8F431921907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1655151" y="6118150"/>
            <a:ext cx="2149412" cy="2149412"/>
          </a:xfrm>
          <a:prstGeom prst="rect">
            <a:avLst/>
          </a:prstGeom>
        </p:spPr>
      </p:pic>
      <p:pic>
        <p:nvPicPr>
          <p:cNvPr id="163" name="Picture 162" descr="A purple circle with black border&#10;&#10;Description automatically generated">
            <a:extLst>
              <a:ext uri="{FF2B5EF4-FFF2-40B4-BE49-F238E27FC236}">
                <a16:creationId xmlns:a16="http://schemas.microsoft.com/office/drawing/2014/main" id="{7FE430CD-725E-FCCE-8E3F-6B818489DEB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1689441" y="3429000"/>
            <a:ext cx="2121623" cy="21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762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2209E-F31B-252A-814A-0CFF7266B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7EB6"/>
                </a:solidFill>
                <a:latin typeface="IBM Plex Mono" panose="020B0509050203000203" pitchFamily="49" charset="77"/>
              </a:rPr>
              <a:t>Qiskit</a:t>
            </a:r>
            <a:r>
              <a:rPr lang="en-US" dirty="0">
                <a:solidFill>
                  <a:srgbClr val="FF7EB6"/>
                </a:solidFill>
                <a:latin typeface="IBM Plex Mono" panose="020B0509050203000203" pitchFamily="49" charset="77"/>
              </a:rPr>
              <a:t> Fall Fest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397CE-182E-F598-FF86-5763C165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86pt, 1–2 lines, sentence case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27A6749-21A5-6FD2-6291-5767C624B55B}"/>
              </a:ext>
            </a:extLst>
          </p:cNvPr>
          <p:cNvSpPr txBox="1">
            <a:spLocks/>
          </p:cNvSpPr>
          <p:nvPr/>
        </p:nvSpPr>
        <p:spPr>
          <a:xfrm>
            <a:off x="568325" y="6858000"/>
            <a:ext cx="4956175" cy="1222512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829379" rtl="0" eaLnBrk="1" latinLnBrk="0" hangingPunct="1">
              <a:defRPr sz="1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  <a:effectLst/>
                <a:latin typeface="IBM Plex Sans Medm" panose="020B0503050203000203" pitchFamily="34" charset="0"/>
              </a:rPr>
              <a:t>Firstname</a:t>
            </a:r>
            <a:r>
              <a:rPr lang="en-US" sz="2800" dirty="0">
                <a:solidFill>
                  <a:schemeClr val="bg1"/>
                </a:solidFill>
                <a:effectLst/>
                <a:latin typeface="IBM Plex Sans Medm" panose="020B050305020300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IBM Plex Sans Medm" panose="020B0503050203000203" pitchFamily="34" charset="0"/>
              </a:rPr>
              <a:t>Lastname</a:t>
            </a:r>
            <a:br>
              <a:rPr lang="en-US" sz="2800" dirty="0">
                <a:solidFill>
                  <a:schemeClr val="bg1"/>
                </a:solidFill>
                <a:effectLst/>
                <a:latin typeface="IBM Plex Sans Light" panose="020B0403050203000203" pitchFamily="34" charset="0"/>
              </a:rPr>
            </a:br>
            <a:r>
              <a:rPr lang="en-US" sz="2800" dirty="0">
                <a:solidFill>
                  <a:schemeClr val="bg1"/>
                </a:solidFill>
                <a:effectLst/>
                <a:latin typeface="+mj-lt"/>
              </a:rPr>
              <a:t>Job Description</a:t>
            </a:r>
            <a:br>
              <a:rPr lang="en-US" sz="2800" dirty="0">
                <a:solidFill>
                  <a:schemeClr val="bg1"/>
                </a:solidFill>
                <a:effectLst/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effectLst/>
                <a:latin typeface="+mj-lt"/>
              </a:rPr>
              <a:t>IBM</a:t>
            </a:r>
          </a:p>
        </p:txBody>
      </p:sp>
      <p:pic>
        <p:nvPicPr>
          <p:cNvPr id="10" name="Picture 9" descr="IBM 8-bar logo">
            <a:extLst>
              <a:ext uri="{FF2B5EF4-FFF2-40B4-BE49-F238E27FC236}">
                <a16:creationId xmlns:a16="http://schemas.microsoft.com/office/drawing/2014/main" id="{317CEB34-F938-2C3A-FB0D-78AA102E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CB8B6-F248-B3B0-369C-8FD47B1BE7F0}"/>
              </a:ext>
            </a:extLst>
          </p:cNvPr>
          <p:cNvSpPr txBox="1"/>
          <p:nvPr/>
        </p:nvSpPr>
        <p:spPr>
          <a:xfrm>
            <a:off x="22983568" y="-3212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marR="0" lvl="0" indent="-446749" algn="l" defTabSz="24384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  <a:sym typeface="IBM Plex Sans Light"/>
            </a:endParaRPr>
          </a:p>
        </p:txBody>
      </p:sp>
      <p:pic>
        <p:nvPicPr>
          <p:cNvPr id="8" name="Picture 7" descr="A graphic of a futuristic city&#10;&#10;Description automatically generated with medium confidence">
            <a:extLst>
              <a:ext uri="{FF2B5EF4-FFF2-40B4-BE49-F238E27FC236}">
                <a16:creationId xmlns:a16="http://schemas.microsoft.com/office/drawing/2014/main" id="{1298417F-DF11-5394-A2DF-D8E416E3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789" y="646724"/>
            <a:ext cx="11587061" cy="130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81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2209E-F31B-252A-814A-0CFF7266B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7EB6"/>
                </a:solidFill>
                <a:latin typeface="IBM Plex Mono" panose="020B0509050203000203" pitchFamily="49" charset="77"/>
              </a:rPr>
              <a:t>Qiskit</a:t>
            </a:r>
            <a:r>
              <a:rPr lang="en-US" dirty="0">
                <a:solidFill>
                  <a:srgbClr val="FF7EB6"/>
                </a:solidFill>
                <a:latin typeface="IBM Plex Mono" panose="020B0509050203000203" pitchFamily="49" charset="77"/>
              </a:rPr>
              <a:t> Fall Fest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397CE-182E-F598-FF86-5763C165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86pt, 1–2 lines, sentence case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27A6749-21A5-6FD2-6291-5767C624B55B}"/>
              </a:ext>
            </a:extLst>
          </p:cNvPr>
          <p:cNvSpPr txBox="1">
            <a:spLocks/>
          </p:cNvSpPr>
          <p:nvPr/>
        </p:nvSpPr>
        <p:spPr>
          <a:xfrm>
            <a:off x="568325" y="6858000"/>
            <a:ext cx="4956175" cy="1222512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829379" rtl="0" eaLnBrk="1" latinLnBrk="0" hangingPunct="1">
              <a:defRPr sz="1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m" panose="020B0503050203000203" pitchFamily="34" charset="0"/>
                <a:ea typeface="+mn-ea"/>
                <a:cs typeface="+mn-cs"/>
              </a:rPr>
              <a:t>Firstname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m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m" panose="020B0503050203000203" pitchFamily="34" charset="0"/>
                <a:ea typeface="+mn-ea"/>
                <a:cs typeface="+mn-cs"/>
              </a:rPr>
              <a:t>Lastname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Job Description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IBM</a:t>
            </a:r>
          </a:p>
        </p:txBody>
      </p:sp>
      <p:pic>
        <p:nvPicPr>
          <p:cNvPr id="10" name="Picture 9" descr="IBM 8-bar logo">
            <a:extLst>
              <a:ext uri="{FF2B5EF4-FFF2-40B4-BE49-F238E27FC236}">
                <a16:creationId xmlns:a16="http://schemas.microsoft.com/office/drawing/2014/main" id="{317CEB34-F938-2C3A-FB0D-78AA102E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CB8B6-F248-B3B0-369C-8FD47B1BE7F0}"/>
              </a:ext>
            </a:extLst>
          </p:cNvPr>
          <p:cNvSpPr txBox="1"/>
          <p:nvPr/>
        </p:nvSpPr>
        <p:spPr>
          <a:xfrm>
            <a:off x="22983568" y="-3212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marR="0" lvl="0" indent="-446749" algn="l" defTabSz="24384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  <a:sym typeface="IBM Plex Sans Light"/>
            </a:endParaRPr>
          </a:p>
        </p:txBody>
      </p:sp>
      <p:pic>
        <p:nvPicPr>
          <p:cNvPr id="7" name="Picture 6" descr="A cartoon of a space station&#10;&#10;Description automatically generated">
            <a:extLst>
              <a:ext uri="{FF2B5EF4-FFF2-40B4-BE49-F238E27FC236}">
                <a16:creationId xmlns:a16="http://schemas.microsoft.com/office/drawing/2014/main" id="{55B6F224-96A9-BCFC-A227-D4AC6B305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789" y="646724"/>
            <a:ext cx="11587061" cy="130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259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2209E-F31B-252A-814A-0CFF7266B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7EB6"/>
                </a:solidFill>
                <a:latin typeface="IBM Plex Mono" panose="020B0509050203000203" pitchFamily="49" charset="77"/>
              </a:rPr>
              <a:t>Qiskit</a:t>
            </a:r>
            <a:r>
              <a:rPr lang="en-US" dirty="0">
                <a:solidFill>
                  <a:srgbClr val="FF7EB6"/>
                </a:solidFill>
                <a:latin typeface="IBM Plex Mono" panose="020B0509050203000203" pitchFamily="49" charset="77"/>
              </a:rPr>
              <a:t> Fall Fest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397CE-182E-F598-FF86-5763C165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86pt, 1–2 lines, sentence case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27A6749-21A5-6FD2-6291-5767C624B55B}"/>
              </a:ext>
            </a:extLst>
          </p:cNvPr>
          <p:cNvSpPr txBox="1">
            <a:spLocks/>
          </p:cNvSpPr>
          <p:nvPr/>
        </p:nvSpPr>
        <p:spPr>
          <a:xfrm>
            <a:off x="568325" y="6858000"/>
            <a:ext cx="4956175" cy="1222512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829379" rtl="0" eaLnBrk="1" latinLnBrk="0" hangingPunct="1">
              <a:defRPr sz="1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m" panose="020B0503050203000203" pitchFamily="34" charset="0"/>
                <a:ea typeface="+mn-ea"/>
                <a:cs typeface="+mn-cs"/>
              </a:rPr>
              <a:t>Firstname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m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m" panose="020B0503050203000203" pitchFamily="34" charset="0"/>
                <a:ea typeface="+mn-ea"/>
                <a:cs typeface="+mn-cs"/>
              </a:rPr>
              <a:t>Lastname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Job Description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IBM</a:t>
            </a:r>
          </a:p>
        </p:txBody>
      </p:sp>
      <p:pic>
        <p:nvPicPr>
          <p:cNvPr id="10" name="Picture 9" descr="IBM 8-bar logo">
            <a:extLst>
              <a:ext uri="{FF2B5EF4-FFF2-40B4-BE49-F238E27FC236}">
                <a16:creationId xmlns:a16="http://schemas.microsoft.com/office/drawing/2014/main" id="{317CEB34-F938-2C3A-FB0D-78AA102E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CB8B6-F248-B3B0-369C-8FD47B1BE7F0}"/>
              </a:ext>
            </a:extLst>
          </p:cNvPr>
          <p:cNvSpPr txBox="1"/>
          <p:nvPr/>
        </p:nvSpPr>
        <p:spPr>
          <a:xfrm>
            <a:off x="22983568" y="-3212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marR="0" lvl="0" indent="-446749" algn="l" defTabSz="24384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  <a:sym typeface="IBM Plex Sans Light"/>
            </a:endParaRPr>
          </a:p>
        </p:txBody>
      </p:sp>
      <p:pic>
        <p:nvPicPr>
          <p:cNvPr id="4" name="Picture 3" descr="A black background with different stickers&#10;&#10;Description automatically generated">
            <a:extLst>
              <a:ext uri="{FF2B5EF4-FFF2-40B4-BE49-F238E27FC236}">
                <a16:creationId xmlns:a16="http://schemas.microsoft.com/office/drawing/2014/main" id="{15B7E3C6-8169-EDA7-8394-7C557D5B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475" y="26126"/>
            <a:ext cx="119507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047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2209E-F31B-252A-814A-0CFF7266B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  <a:latin typeface="IBM Plex Mono" panose="020B0509050203000203" pitchFamily="49" charset="77"/>
              </a:rPr>
              <a:t>Qiskit</a:t>
            </a:r>
            <a:r>
              <a:rPr lang="en-US" dirty="0">
                <a:solidFill>
                  <a:srgbClr val="8A3FFC"/>
                </a:solidFill>
                <a:latin typeface="IBM Plex Mono" panose="020B0509050203000203" pitchFamily="49" charset="77"/>
              </a:rPr>
              <a:t> Fall Fest2024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397CE-182E-F598-FF86-5763C165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86pt, 1–2 lines, sentence case</a:t>
            </a:r>
            <a:br>
              <a:rPr lang="en-US" dirty="0">
                <a:latin typeface="+mj-lt"/>
              </a:rPr>
            </a:br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27A6749-21A5-6FD2-6291-5767C624B55B}"/>
              </a:ext>
            </a:extLst>
          </p:cNvPr>
          <p:cNvSpPr txBox="1">
            <a:spLocks/>
          </p:cNvSpPr>
          <p:nvPr/>
        </p:nvSpPr>
        <p:spPr>
          <a:xfrm>
            <a:off x="568325" y="6858000"/>
            <a:ext cx="4956175" cy="1222512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829379" rtl="0" eaLnBrk="1" latinLnBrk="0" hangingPunct="1">
              <a:defRPr sz="1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000000"/>
                </a:solidFill>
                <a:effectLst/>
                <a:latin typeface="IBM Plex Sans Medm" panose="020B0503050203000203" pitchFamily="34" charset="0"/>
              </a:rPr>
              <a:t>Firstname</a:t>
            </a:r>
            <a:r>
              <a:rPr lang="en-US" sz="2800" dirty="0">
                <a:solidFill>
                  <a:srgbClr val="000000"/>
                </a:solidFill>
                <a:effectLst/>
                <a:latin typeface="IBM Plex Sans Medm" panose="020B050305020300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IBM Plex Sans Medm" panose="020B0503050203000203" pitchFamily="34" charset="0"/>
              </a:rPr>
              <a:t>Lastname</a:t>
            </a:r>
            <a:br>
              <a:rPr lang="en-US" sz="2800" dirty="0">
                <a:solidFill>
                  <a:srgbClr val="000000"/>
                </a:solidFill>
                <a:effectLst/>
                <a:latin typeface="IBM Plex Sans Light" panose="020B0403050203000203" pitchFamily="34" charset="0"/>
              </a:rPr>
            </a:br>
            <a:r>
              <a:rPr lang="en-US" sz="2800" dirty="0">
                <a:solidFill>
                  <a:srgbClr val="000000"/>
                </a:solidFill>
                <a:effectLst/>
                <a:latin typeface="+mj-lt"/>
              </a:rPr>
              <a:t>Job Description</a:t>
            </a:r>
            <a:br>
              <a:rPr lang="en-US" sz="280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sz="2800" dirty="0">
                <a:solidFill>
                  <a:srgbClr val="000000"/>
                </a:solidFill>
                <a:effectLst/>
                <a:latin typeface="+mj-lt"/>
              </a:rPr>
              <a:t>IBM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653C2-2D4E-4D69-3D5C-C7CF61FACDBA}"/>
              </a:ext>
            </a:extLst>
          </p:cNvPr>
          <p:cNvSpPr txBox="1"/>
          <p:nvPr/>
        </p:nvSpPr>
        <p:spPr>
          <a:xfrm>
            <a:off x="25886979" y="85133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8" name="Picture 7" descr="A black background with different stickers&#10;&#10;Description automatically generated">
            <a:extLst>
              <a:ext uri="{FF2B5EF4-FFF2-40B4-BE49-F238E27FC236}">
                <a16:creationId xmlns:a16="http://schemas.microsoft.com/office/drawing/2014/main" id="{5D760982-FA6D-D42F-180F-AF8F3003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475" y="26126"/>
            <a:ext cx="119507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1621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5A89-31D3-C769-71AD-38E9ADC2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64/86pt section divider,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3 lines maximum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88F6F-C66C-FFF6-F027-434CCBD37F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41794889-6D85-5EF1-D228-19EEF3359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2F064B1E-3708-3A5A-B456-06620E9AB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903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5A89-31D3-C769-71AD-38E9ADC2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64/86pt section divider,</a:t>
            </a:r>
            <a:br>
              <a:rPr lang="en-US" dirty="0"/>
            </a:br>
            <a:r>
              <a:rPr lang="en-US" dirty="0"/>
              <a:t>3 lines maximum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88F6F-C66C-FFF6-F027-434CCBD37F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41794889-6D85-5EF1-D228-19EEF3359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 descr="A circular logo with a circle and text&#10;&#10;Description automatically generated">
            <a:extLst>
              <a:ext uri="{FF2B5EF4-FFF2-40B4-BE49-F238E27FC236}">
                <a16:creationId xmlns:a16="http://schemas.microsoft.com/office/drawing/2014/main" id="{240BF8BA-1291-FEB6-2E05-02368647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13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A30839A-819A-AF21-5CC3-5B32ACCF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172pt Go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gradFill>
                  <a:gsLst>
                    <a:gs pos="0">
                      <a:srgbClr val="FF7EB6"/>
                    </a:gs>
                    <a:gs pos="99000">
                      <a:srgbClr val="BE95FF"/>
                    </a:gs>
                  </a:gsLst>
                  <a:lin ang="0" scaled="0"/>
                </a:gradFill>
              </a:rPr>
              <a:t>simple and big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if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88F6F-C66C-FFF6-F027-434CCBD37F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Qiskit Fall Fest 2024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41794889-6D85-5EF1-D228-19EEF3359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  <a:sym typeface="IBM Plex San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50818038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172pt Go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simple and big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if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2024</a:t>
            </a:r>
            <a:endParaRPr lang="en-US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40B85026-9D90-C4DE-DE7B-A9E58D6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34625-820D-67C2-7FE0-DE9896CAF32B}"/>
              </a:ext>
            </a:extLst>
          </p:cNvPr>
          <p:cNvSpPr txBox="1"/>
          <p:nvPr/>
        </p:nvSpPr>
        <p:spPr>
          <a:xfrm>
            <a:off x="20315583" y="-81500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575617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Quantum_Presentation_Template_Plex_Embed" id="{E751D091-48B7-B947-A3EB-61D5938A941E}" vid="{BBD60A32-9C2D-5B41-BB36-F4AA98EC1F0C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2708</TotalTime>
  <Words>1276</Words>
  <Application>Microsoft Macintosh PowerPoint</Application>
  <PresentationFormat>Custom</PresentationFormat>
  <Paragraphs>124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IBM Plex Mono</vt:lpstr>
      <vt:lpstr>IBM Plex Sans</vt:lpstr>
      <vt:lpstr>IBM Plex Sans ExtLt</vt:lpstr>
      <vt:lpstr>IBM Plex Sans Light</vt:lpstr>
      <vt:lpstr>IBM Plex Sans Medm</vt:lpstr>
      <vt:lpstr>IBM Plex Sans SmBld</vt:lpstr>
      <vt:lpstr>IBM presentation template</vt:lpstr>
      <vt:lpstr>Templates  Sample layouts</vt:lpstr>
      <vt:lpstr>86pt, 1–2 lines, sentence case </vt:lpstr>
      <vt:lpstr>86pt, 1–2 lines, sentence case </vt:lpstr>
      <vt:lpstr>86pt, 1–2 lines, sentence case </vt:lpstr>
      <vt:lpstr>86pt, 1–2 lines, sentence case </vt:lpstr>
      <vt:lpstr>64/86pt section divider, 3 lines maximum</vt:lpstr>
      <vt:lpstr>64/86pt section divider, 3 lines maximum</vt:lpstr>
      <vt:lpstr>172pt Go  simple and big  if possible</vt:lpstr>
      <vt:lpstr>172pt Go  simple and big  if possible</vt:lpstr>
      <vt:lpstr>172pt Go  simple and big  if possible</vt:lpstr>
      <vt:lpstr>PowerPoint Presentation</vt:lpstr>
      <vt:lpstr>28/36/44pt headline,  5 lines maximum, sentence case</vt:lpstr>
      <vt:lpstr>64/86pt headline, 3 lines maximum, sentence case</vt:lpstr>
      <vt:lpstr>64/86pt headline, 3 lines maximum, sentence case</vt:lpstr>
      <vt:lpstr>64/86pt headline, 3 lines maximum, sentence case</vt:lpstr>
      <vt:lpstr>64/86pt headline, 3 lines maximum, sentence case</vt:lpstr>
      <vt:lpstr>28/36/44pt headline, 3 lines maximum, sentence case</vt:lpstr>
      <vt:lpstr>PowerPoint Presentation</vt:lpstr>
      <vt:lpstr>Digital Stickers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  Sample layouts</dc:title>
  <dc:subject/>
  <dc:creator>NATALIE TAYLOR</dc:creator>
  <cp:keywords/>
  <dc:description/>
  <cp:lastModifiedBy>NATALIE TAYLOR</cp:lastModifiedBy>
  <cp:revision>8</cp:revision>
  <cp:lastPrinted>2019-04-25T15:14:05Z</cp:lastPrinted>
  <dcterms:created xsi:type="dcterms:W3CDTF">2024-04-30T19:03:56Z</dcterms:created>
  <dcterms:modified xsi:type="dcterms:W3CDTF">2024-06-17T21:40:23Z</dcterms:modified>
  <cp:category/>
</cp:coreProperties>
</file>